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962" r:id="rId3"/>
  </p:sldIdLst>
  <p:sldSz cx="12192000" cy="6858000"/>
  <p:notesSz cx="7103745" cy="10234295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29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tags" Target="../tags/tag66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0" Type="http://schemas.openxmlformats.org/officeDocument/2006/relationships/tags" Target="../tags/tag99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0" Type="http://schemas.openxmlformats.org/officeDocument/2006/relationships/tags" Target="../tags/tag11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122.xml"/><Relationship Id="rId6" Type="http://schemas.openxmlformats.org/officeDocument/2006/relationships/tags" Target="../tags/tag121.xml"/><Relationship Id="rId5" Type="http://schemas.openxmlformats.org/officeDocument/2006/relationships/tags" Target="../tags/tag120.xml"/><Relationship Id="rId4" Type="http://schemas.openxmlformats.org/officeDocument/2006/relationships/tags" Target="../tags/tag119.xml"/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274320" y="321260"/>
            <a:ext cx="11683455" cy="393053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8" name="任意形状 8"/>
          <p:cNvSpPr/>
          <p:nvPr>
            <p:custDataLst>
              <p:tags r:id="rId3"/>
            </p:custDataLst>
          </p:nvPr>
        </p:nvSpPr>
        <p:spPr>
          <a:xfrm>
            <a:off x="9490237" y="321259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lumMod val="90000"/>
                  <a:lumOff val="10000"/>
                </a:schemeClr>
              </a:gs>
              <a:gs pos="99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9" name="任意形状 9"/>
          <p:cNvSpPr/>
          <p:nvPr>
            <p:custDataLst>
              <p:tags r:id="rId4"/>
            </p:custDataLst>
          </p:nvPr>
        </p:nvSpPr>
        <p:spPr>
          <a:xfrm rot="10800000">
            <a:off x="273047" y="2411670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lumMod val="90000"/>
                  <a:lumOff val="10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9471025" y="6254750"/>
            <a:ext cx="1800225" cy="76201"/>
          </a:xfrm>
          <a:prstGeom prst="rect">
            <a:avLst/>
          </a:prstGeom>
          <a:solidFill>
            <a:schemeClr val="bg2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 flipV="1">
            <a:off x="750570" y="6305550"/>
            <a:ext cx="715645" cy="76201"/>
          </a:xfrm>
          <a:prstGeom prst="rect">
            <a:avLst/>
          </a:prstGeom>
          <a:solidFill>
            <a:schemeClr val="bg2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>
            <p:custDataLst>
              <p:tags r:id="rId7"/>
            </p:custDataLst>
          </p:nvPr>
        </p:nvSpPr>
        <p:spPr>
          <a:xfrm>
            <a:off x="1555115" y="6306820"/>
            <a:ext cx="88900" cy="76201"/>
          </a:xfrm>
          <a:prstGeom prst="rect">
            <a:avLst/>
          </a:prstGeom>
          <a:solidFill>
            <a:schemeClr val="bg2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1731010" y="6306820"/>
            <a:ext cx="253365" cy="76201"/>
          </a:xfrm>
          <a:prstGeom prst="rect">
            <a:avLst/>
          </a:prstGeom>
          <a:solidFill>
            <a:schemeClr val="bg2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883644" y="809127"/>
            <a:ext cx="9144000" cy="1896745"/>
          </a:xfrm>
        </p:spPr>
        <p:txBody>
          <a:bodyPr lIns="91440" tIns="45720" rIns="91440" bIns="0" anchor="b" anchorCtr="0">
            <a:normAutofit/>
          </a:bodyPr>
          <a:lstStyle>
            <a:lvl1pPr algn="l">
              <a:defRPr sz="6600" b="1" spc="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883643" y="3017520"/>
            <a:ext cx="9144000" cy="890270"/>
          </a:xfrm>
        </p:spPr>
        <p:txBody>
          <a:bodyPr lIns="91440" tIns="0" rIns="91440" bIns="4572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883644" y="5050433"/>
            <a:ext cx="3365430" cy="579657"/>
          </a:xfrm>
        </p:spPr>
        <p:txBody>
          <a:bodyPr lIns="91440" tIns="45720" rIns="91440" bIns="45720">
            <a:normAutofit/>
          </a:bodyPr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66065" y="313690"/>
            <a:ext cx="11683365" cy="5634990"/>
          </a:xfrm>
          <a:prstGeom prst="rect">
            <a:avLst/>
          </a:prstGeom>
          <a:solidFill>
            <a:schemeClr val="bg2">
              <a:alpha val="10000"/>
            </a:schemeClr>
          </a:solidFill>
          <a:ln w="285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7" name="任意形状 8"/>
          <p:cNvSpPr/>
          <p:nvPr>
            <p:custDataLst>
              <p:tags r:id="rId3"/>
            </p:custDataLst>
          </p:nvPr>
        </p:nvSpPr>
        <p:spPr>
          <a:xfrm>
            <a:off x="9480712" y="313004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30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8" name="任意形状 9"/>
          <p:cNvSpPr/>
          <p:nvPr>
            <p:custDataLst>
              <p:tags r:id="rId4"/>
            </p:custDataLst>
          </p:nvPr>
        </p:nvSpPr>
        <p:spPr>
          <a:xfrm rot="10800000">
            <a:off x="261015" y="4113028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30000"/>
                </a:schemeClr>
              </a:gs>
              <a:gs pos="100000">
                <a:schemeClr val="bg2">
                  <a:alpha val="1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320799" y="2376714"/>
            <a:ext cx="6653601" cy="1607337"/>
          </a:xfrm>
        </p:spPr>
        <p:txBody>
          <a:bodyPr vert="horz" lIns="91440" tIns="45720" rIns="9144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9600" b="1" i="0" u="none" strike="noStrike" kern="1200" cap="none" spc="6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1422400" y="4064000"/>
            <a:ext cx="5283200" cy="127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形状 8"/>
          <p:cNvSpPr/>
          <p:nvPr>
            <p:custDataLst>
              <p:tags r:id="rId2"/>
            </p:custDataLst>
          </p:nvPr>
        </p:nvSpPr>
        <p:spPr>
          <a:xfrm>
            <a:off x="9727002" y="12667"/>
            <a:ext cx="2464998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98000">
                <a:schemeClr val="tx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7" name="任意形状 9"/>
          <p:cNvSpPr/>
          <p:nvPr>
            <p:custDataLst>
              <p:tags r:id="rId3"/>
            </p:custDataLst>
          </p:nvPr>
        </p:nvSpPr>
        <p:spPr>
          <a:xfrm rot="10800000">
            <a:off x="0" y="5017880"/>
            <a:ext cx="1887415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0" y="0"/>
            <a:ext cx="1219263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6" name="任意形状 8"/>
          <p:cNvSpPr/>
          <p:nvPr>
            <p:custDataLst>
              <p:tags r:id="rId3"/>
            </p:custDataLst>
          </p:nvPr>
        </p:nvSpPr>
        <p:spPr>
          <a:xfrm rot="16200000">
            <a:off x="-21591" y="25773"/>
            <a:ext cx="1741805" cy="169862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lumMod val="90000"/>
                  <a:lumOff val="10000"/>
                </a:schemeClr>
              </a:gs>
              <a:gs pos="99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10" name="任意形状 9"/>
          <p:cNvSpPr/>
          <p:nvPr>
            <p:custDataLst>
              <p:tags r:id="rId4"/>
            </p:custDataLst>
          </p:nvPr>
        </p:nvSpPr>
        <p:spPr>
          <a:xfrm rot="10800000">
            <a:off x="0" y="5913755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lumMod val="90000"/>
                  <a:lumOff val="10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9525"/>
            <a:ext cx="12192000" cy="26638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8" name="任意形状 9"/>
          <p:cNvSpPr/>
          <p:nvPr>
            <p:custDataLst>
              <p:tags r:id="rId3"/>
            </p:custDataLst>
          </p:nvPr>
        </p:nvSpPr>
        <p:spPr>
          <a:xfrm rot="16200000">
            <a:off x="-15240" y="5301"/>
            <a:ext cx="1243965" cy="121348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lumMod val="90000"/>
                  <a:lumOff val="10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>
            <p:custDataLst>
              <p:tags r:id="rId4"/>
            </p:custDataLst>
          </p:nvPr>
        </p:nvSpPr>
        <p:spPr>
          <a:xfrm>
            <a:off x="10344785" y="-9940"/>
            <a:ext cx="1847215" cy="180149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lumMod val="90000"/>
                  <a:lumOff val="10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3810" y="5026661"/>
            <a:ext cx="12192000" cy="1828799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" name="任意形状 9"/>
          <p:cNvSpPr/>
          <p:nvPr>
            <p:custDataLst>
              <p:tags r:id="rId3"/>
            </p:custDataLst>
          </p:nvPr>
        </p:nvSpPr>
        <p:spPr>
          <a:xfrm rot="10800000">
            <a:off x="0" y="5902960"/>
            <a:ext cx="976630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400" y="1382"/>
            <a:ext cx="12192000" cy="9144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sz="28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0" y="6470650"/>
            <a:ext cx="12192000" cy="387350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676775" y="2059757"/>
            <a:ext cx="6243774" cy="922021"/>
          </a:xfrm>
        </p:spPr>
        <p:txBody>
          <a:bodyPr lIns="91440" tIns="45720" rIns="91440" bIns="0" anchor="b" anchorCtr="0">
            <a:normAutofit/>
          </a:bodyPr>
          <a:lstStyle>
            <a:lvl1pPr>
              <a:defRPr sz="5400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4676775" y="3102596"/>
            <a:ext cx="6243774" cy="1401006"/>
          </a:xfrm>
        </p:spPr>
        <p:txBody>
          <a:bodyPr lIns="91440" tIns="0" rIns="91440" bIns="45720">
            <a:normAutofit/>
          </a:bodyPr>
          <a:lstStyle>
            <a:lvl1pPr marL="0" indent="0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28.xml"/><Relationship Id="rId23" Type="http://schemas.openxmlformats.org/officeDocument/2006/relationships/tags" Target="../tags/tag127.xml"/><Relationship Id="rId22" Type="http://schemas.openxmlformats.org/officeDocument/2006/relationships/tags" Target="../tags/tag126.xml"/><Relationship Id="rId21" Type="http://schemas.openxmlformats.org/officeDocument/2006/relationships/tags" Target="../tags/tag125.xml"/><Relationship Id="rId20" Type="http://schemas.openxmlformats.org/officeDocument/2006/relationships/tags" Target="../tags/tag124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23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>
              <a:lumMod val="9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bg1">
              <a:lumMod val="9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>
              <a:lumMod val="9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>
              <a:lumMod val="9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>
              <a:lumMod val="9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956310" y="783590"/>
            <a:ext cx="7091680" cy="3456305"/>
          </a:xfrm>
        </p:spPr>
        <p:txBody>
          <a:bodyPr anchor="ctr" anchorCtr="0">
            <a:noAutofit/>
          </a:bodyPr>
          <a:p>
            <a:pPr algn="r">
              <a:lnSpc>
                <a:spcPct val="90000"/>
              </a:lnSpc>
            </a:pPr>
            <a:r>
              <a:rPr lang="en-US" altLang="zh-CN" sz="13800"/>
              <a:t>Pandas</a:t>
            </a:r>
            <a:br>
              <a:rPr lang="en-US" altLang="zh-CN" sz="13800"/>
            </a:br>
            <a:r>
              <a:rPr sz="13800"/>
              <a:t>练习题</a:t>
            </a:r>
            <a:endParaRPr sz="13800"/>
          </a:p>
        </p:txBody>
      </p:sp>
      <p:pic>
        <p:nvPicPr>
          <p:cNvPr id="5" name="图片 4" descr="个人图片-2021-10-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19440" y="-206375"/>
            <a:ext cx="3972560" cy="7064375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1588770" y="4558030"/>
            <a:ext cx="62693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183640" y="4876165"/>
            <a:ext cx="667448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4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北京天气数据的数据清洗</a:t>
            </a:r>
            <a:endParaRPr lang="zh-CN" altLang="en-US" sz="44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1"/>
  <p:tag name="KSO_WM_UNIT_BK_DARK_LIGHT" val="1"/>
</p:tagLst>
</file>

<file path=ppt/tags/tag101.xml><?xml version="1.0" encoding="utf-8"?>
<p:tagLst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1"/>
  <p:tag name="KSO_WM_UNIT_BK_DARK_LIGHT" val="1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1"/>
  <p:tag name="KSO_WM_UNIT_BK_DARK_LIGHT" val="1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7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7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6917"/>
  <p:tag name="KSO_WM_TEMPLATE_MASTER_THUMB_INDEX" val="12"/>
  <p:tag name="KSO_WM_TEMPLATE_THUMBS_INDEX" val="1、4、7、8、10、11、12、13、15"/>
</p:tagLst>
</file>

<file path=ppt/tags/tag129.xml><?xml version="1.0" encoding="utf-8"?>
<p:tagLst xmlns:p="http://schemas.openxmlformats.org/presentationml/2006/main">
  <p:tag name="KSO_WPP_MARK_KEY" val="877743c8-211f-468b-a5fe-274a75aa6592"/>
  <p:tag name="COMMONDATA" val="eyJoZGlkIjoiNjEyMjExNDNiYjM4YmIxMDU0MDI5ZjI1ODc4YTM2ZTYifQ==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  <p:tag name="KSO_WM_UNIT_BK_DARK_LIGHT" val="2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1"/>
  <p:tag name="KSO_WM_UNIT_BK_DARK_LIGHT" val="1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1"/>
  <p:tag name="KSO_WM_UNIT_BK_DARK_LIGHT" val="1"/>
</p:tagLst>
</file>

<file path=ppt/tags/tag83.xml><?xml version="1.0" encoding="utf-8"?>
<p:tagLst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1"/>
  <p:tag name="KSO_WM_UNIT_BK_DARK_LIGHT" val="1"/>
</p:tagLst>
</file>

<file path=ppt/tags/tag92.xml><?xml version="1.0" encoding="utf-8"?>
<p:tagLst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heme/theme1.xml><?xml version="1.0" encoding="utf-8"?>
<a:theme xmlns:a="http://schemas.openxmlformats.org/drawingml/2006/main" name="1_Office 主题​​">
  <a:themeElements>
    <a:clrScheme name="SM 预置配色-深色">
      <a:dk1>
        <a:srgbClr val="000000"/>
      </a:dk1>
      <a:lt1>
        <a:srgbClr val="FFFFFF"/>
      </a:lt1>
      <a:dk2>
        <a:srgbClr val="0F1423"/>
      </a:dk2>
      <a:lt2>
        <a:srgbClr val="272B3A"/>
      </a:lt2>
      <a:accent1>
        <a:srgbClr val="577CCE"/>
      </a:accent1>
      <a:accent2>
        <a:srgbClr val="5999AF"/>
      </a:accent2>
      <a:accent3>
        <a:srgbClr val="5BA080"/>
      </a:accent3>
      <a:accent4>
        <a:srgbClr val="8BAA69"/>
      </a:accent4>
      <a:accent5>
        <a:srgbClr val="D6B250"/>
      </a:accent5>
      <a:accent6>
        <a:srgbClr val="E79647"/>
      </a:accent6>
      <a:hlink>
        <a:srgbClr val="0000FF"/>
      </a:hlink>
      <a:folHlink>
        <a:srgbClr val="FF00F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WPS 演示</Application>
  <PresentationFormat>宽屏</PresentationFormat>
  <Paragraphs>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1" baseType="lpstr">
      <vt:lpstr>Arial</vt:lpstr>
      <vt:lpstr>宋体</vt:lpstr>
      <vt:lpstr>Wingdings</vt:lpstr>
      <vt:lpstr>微软雅黑</vt:lpstr>
      <vt:lpstr>Arial Bold</vt:lpstr>
      <vt:lpstr>Arial Unicode MS</vt:lpstr>
      <vt:lpstr>Calibri</vt:lpstr>
      <vt:lpstr>Courier New</vt:lpstr>
      <vt:lpstr>Courier New Bold</vt:lpstr>
      <vt:lpstr>1_Office 主题​​</vt:lpstr>
      <vt:lpstr>Scikit-Learn 机  器  学  习 编程练习100题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ant</dc:creator>
  <cp:lastModifiedBy>帅帅</cp:lastModifiedBy>
  <cp:revision>390</cp:revision>
  <dcterms:created xsi:type="dcterms:W3CDTF">2021-11-14T14:07:00Z</dcterms:created>
  <dcterms:modified xsi:type="dcterms:W3CDTF">2023-01-07T04:24:38Z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0E1710B7927244DFA03C6DC13A3A51D7</vt:lpwstr>
  </property>
</Properties>
</file>

<file path=docProps/thumbnail.jpeg>
</file>